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62" r:id="rId4"/>
    <p:sldId id="257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70" r:id="rId13"/>
    <p:sldId id="269" r:id="rId14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Calibri Light" pitchFamily="34" charset="0"/>
      <p:regular r:id="rId19"/>
      <p:italic r:id="rId20"/>
    </p:embeddedFont>
    <p:embeddedFont>
      <p:font typeface="VNI Brush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>
        <p:scale>
          <a:sx n="81" d="100"/>
          <a:sy n="81" d="100"/>
        </p:scale>
        <p:origin x="-3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4.jpeg"/><Relationship Id="rId26" Type="http://schemas.openxmlformats.org/officeDocument/2006/relationships/slide" Target="slide13.xml"/><Relationship Id="rId3" Type="http://schemas.openxmlformats.org/officeDocument/2006/relationships/image" Target="../media/image1.png"/><Relationship Id="rId21" Type="http://schemas.openxmlformats.org/officeDocument/2006/relationships/slide" Target="slide1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slide" Target="slide3.xml"/><Relationship Id="rId15" Type="http://schemas.openxmlformats.org/officeDocument/2006/relationships/slide" Target="slide5.xml"/><Relationship Id="rId23" Type="http://schemas.openxmlformats.org/officeDocument/2006/relationships/slide" Target="slide11.xml"/><Relationship Id="rId10" Type="http://schemas.openxmlformats.org/officeDocument/2006/relationships/image" Target="../media/image10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0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7F1A46-4DC8-4060-8629-C3E538A23BDE}"/>
              </a:ext>
            </a:extLst>
          </p:cNvPr>
          <p:cNvSpPr/>
          <p:nvPr/>
        </p:nvSpPr>
        <p:spPr>
          <a:xfrm>
            <a:off x="3378162" y="3117238"/>
            <a:ext cx="6215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 m</a:t>
            </a:r>
            <a:r>
              <a:rPr lang="en-US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ừng năm mới</a:t>
            </a:r>
            <a:endParaRPr lang="en-US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86189"/>
                </a:solidFill>
              </a:rPr>
              <a:t>ĐỘI HOA MAI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CDC22"/>
                </a:solidFill>
              </a:rPr>
              <a:t>ĐỘI HOA ĐÀO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961384" y="4336099"/>
              <a:ext cx="1473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Loa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984628" y="4242315"/>
              <a:ext cx="142699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929324" y="4336099"/>
              <a:ext cx="1537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973406" y="4265761"/>
              <a:ext cx="144943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939,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xưng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vương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024704" y="4254038"/>
              <a:ext cx="134684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830741" y="4265761"/>
              <a:ext cx="173477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18289" y="4336099"/>
              <a:ext cx="13596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029511" y="4336099"/>
              <a:ext cx="1337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dẹp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loạn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12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sứ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xmlns="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893385" y="4336099"/>
              <a:ext cx="1609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8922666" y="3744059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985462" y="4171977"/>
              <a:ext cx="149566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Cồ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775853" y="4336099"/>
              <a:ext cx="1844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870815" y="4336099"/>
              <a:ext cx="16546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 Nam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76184" y="4336099"/>
              <a:ext cx="1043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930639" y="4336099"/>
              <a:ext cx="15349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Lư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triều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</a:t>
              </a:r>
              <a:r>
                <a:rPr lang="en-US" sz="32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252328" y="4336099"/>
              <a:ext cx="891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66140" y="4336099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1303624" y="4336099"/>
              <a:ext cx="788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B.đ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1303624" y="4336099"/>
              <a:ext cx="788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B.đ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163</Words>
  <Application>Microsoft Office PowerPoint</Application>
  <PresentationFormat>Custom</PresentationFormat>
  <Paragraphs>60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VNI 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77</cp:revision>
  <dcterms:created xsi:type="dcterms:W3CDTF">2018-01-28T07:11:08Z</dcterms:created>
  <dcterms:modified xsi:type="dcterms:W3CDTF">2020-04-19T03:04:46Z</dcterms:modified>
</cp:coreProperties>
</file>